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TODOS JUNTOS TRIBUTEMOS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TODOS JUNTOS TRIBUTEMOS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Todos juntos tributemos </a:t>
            </a:r>
          </a:p>
          <a:p>
            <a:r>
              <a:rPr lang="pt-BR" dirty="0"/>
              <a:t>Graças ao bom Salvador.</a:t>
            </a:r>
          </a:p>
          <a:p>
            <a:r>
              <a:rPr lang="pt-BR" dirty="0"/>
              <a:t>Grande é Sua paciência,</a:t>
            </a:r>
          </a:p>
          <a:p>
            <a:r>
              <a:rPr lang="pt-BR"/>
              <a:t>E precioso, </a:t>
            </a:r>
            <a:r>
              <a:rPr lang="pt-BR" dirty="0"/>
              <a:t>Seu amor.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TODOS JUNTOS TRIBUTEMOS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75975C8-E1CD-47D2-85CE-25D3E18263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Aleluia! Aleluia! </a:t>
            </a:r>
          </a:p>
          <a:p>
            <a:r>
              <a:rPr lang="pt-BR" dirty="0"/>
              <a:t>Proclamemos Seu louvor.</a:t>
            </a:r>
          </a:p>
        </p:txBody>
      </p:sp>
    </p:spTree>
    <p:extLst>
      <p:ext uri="{BB962C8B-B14F-4D97-AF65-F5344CB8AC3E}">
        <p14:creationId xmlns:p14="http://schemas.microsoft.com/office/powerpoint/2010/main" val="2238016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TODOS JUNTOS TRIBUTEMOS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Nosso Rei divino, eterno,</a:t>
            </a:r>
          </a:p>
          <a:p>
            <a:r>
              <a:rPr lang="pt-BR" dirty="0"/>
              <a:t>Nos protege com favor. </a:t>
            </a:r>
          </a:p>
          <a:p>
            <a:r>
              <a:rPr lang="pt-BR" dirty="0"/>
              <a:t>Fortalece os cansados </a:t>
            </a:r>
          </a:p>
          <a:p>
            <a:r>
              <a:rPr lang="pt-BR" dirty="0"/>
              <a:t>E </a:t>
            </a:r>
            <a:r>
              <a:rPr lang="pt-BR"/>
              <a:t>perdoa o </a:t>
            </a:r>
            <a:r>
              <a:rPr lang="pt-BR" dirty="0"/>
              <a:t>pecador. </a:t>
            </a:r>
          </a:p>
        </p:txBody>
      </p:sp>
    </p:spTree>
    <p:extLst>
      <p:ext uri="{BB962C8B-B14F-4D97-AF65-F5344CB8AC3E}">
        <p14:creationId xmlns:p14="http://schemas.microsoft.com/office/powerpoint/2010/main" val="3909647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TODOS JUNTOS TRIBUTEMOS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75975C8-E1CD-47D2-85CE-25D3E18263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Aleluia! Aleluia! </a:t>
            </a:r>
          </a:p>
          <a:p>
            <a:r>
              <a:rPr lang="pt-BR" dirty="0"/>
              <a:t>Proclamemos Seu louvor.</a:t>
            </a:r>
          </a:p>
        </p:txBody>
      </p:sp>
    </p:spTree>
    <p:extLst>
      <p:ext uri="{BB962C8B-B14F-4D97-AF65-F5344CB8AC3E}">
        <p14:creationId xmlns:p14="http://schemas.microsoft.com/office/powerpoint/2010/main" val="2269511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TODOS JUNTOS TRIBUTEMOS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Mantenhamos confiança </a:t>
            </a:r>
          </a:p>
          <a:p>
            <a:r>
              <a:rPr lang="pt-BR" dirty="0"/>
              <a:t>No bendito Redentor </a:t>
            </a:r>
          </a:p>
          <a:p>
            <a:r>
              <a:rPr lang="pt-BR" dirty="0"/>
              <a:t>E, na glória, redimidos, </a:t>
            </a:r>
          </a:p>
          <a:p>
            <a:r>
              <a:rPr lang="pt-BR" dirty="0"/>
              <a:t>Cantaremos Seu amor.</a:t>
            </a:r>
          </a:p>
        </p:txBody>
      </p:sp>
    </p:spTree>
    <p:extLst>
      <p:ext uri="{BB962C8B-B14F-4D97-AF65-F5344CB8AC3E}">
        <p14:creationId xmlns:p14="http://schemas.microsoft.com/office/powerpoint/2010/main" val="1714133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TODOS JUNTOS TRIBUTEMOS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75975C8-E1CD-47D2-85CE-25D3E18263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Aleluia! Aleluia! </a:t>
            </a:r>
          </a:p>
          <a:p>
            <a:r>
              <a:rPr lang="pt-BR" dirty="0"/>
              <a:t>Proclamemos Seu louvor.</a:t>
            </a:r>
          </a:p>
        </p:txBody>
      </p:sp>
    </p:spTree>
    <p:extLst>
      <p:ext uri="{BB962C8B-B14F-4D97-AF65-F5344CB8AC3E}">
        <p14:creationId xmlns:p14="http://schemas.microsoft.com/office/powerpoint/2010/main" val="2018481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106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TODOS JUNTOS TRIBUTEMOS</vt:lpstr>
      <vt:lpstr>TODOS JUNTOS TRIBUTEMOS</vt:lpstr>
      <vt:lpstr>TODOS JUNTOS TRIBUTEMOS</vt:lpstr>
      <vt:lpstr>TODOS JUNTOS TRIBUTEMOS</vt:lpstr>
      <vt:lpstr>TODOS JUNTOS TRIBUTEMOS</vt:lpstr>
      <vt:lpstr>TODOS JUNTOS TRIBUTEMOS</vt:lpstr>
      <vt:lpstr>TODOS JUNTOS TRIBUTEMOS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2019-06-12T22:33:04Z</dcterms:modified>
</cp:coreProperties>
</file>

<file path=docProps/thumbnail.jpeg>
</file>